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4" r:id="rId5"/>
    <p:sldMasterId id="2147483652" r:id="rId6"/>
    <p:sldMasterId id="2147483654" r:id="rId7"/>
    <p:sldMasterId id="2147483656" r:id="rId8"/>
    <p:sldMasterId id="2147483658" r:id="rId9"/>
    <p:sldMasterId id="2147483660" r:id="rId10"/>
    <p:sldMasterId id="2147483662" r:id="rId11"/>
  </p:sldMasterIdLst>
  <p:sldIdLst>
    <p:sldId id="256" r:id="rId12"/>
    <p:sldId id="260" r:id="rId13"/>
    <p:sldId id="257" r:id="rId14"/>
    <p:sldId id="261" r:id="rId15"/>
    <p:sldId id="264" r:id="rId16"/>
    <p:sldId id="262" r:id="rId17"/>
    <p:sldId id="265" r:id="rId18"/>
    <p:sldId id="259" r:id="rId19"/>
    <p:sldId id="266" r:id="rId20"/>
    <p:sldId id="258" r:id="rId21"/>
    <p:sldId id="267" r:id="rId22"/>
    <p:sldId id="273" r:id="rId23"/>
    <p:sldId id="278" r:id="rId24"/>
    <p:sldId id="287" r:id="rId25"/>
    <p:sldId id="286" r:id="rId26"/>
    <p:sldId id="274" r:id="rId27"/>
    <p:sldId id="279" r:id="rId28"/>
    <p:sldId id="275" r:id="rId29"/>
    <p:sldId id="280" r:id="rId30"/>
    <p:sldId id="276" r:id="rId31"/>
    <p:sldId id="281" r:id="rId32"/>
    <p:sldId id="277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13"/>
    <a:srgbClr val="E71A25"/>
    <a:srgbClr val="28A3D7"/>
    <a:srgbClr val="EE7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F87F3-CD2B-4E6A-B036-8463247AFFBF}" v="12" dt="2021-12-13T22:06:12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1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6/11/relationships/changesInfo" Target="changesInfos/changesInfo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le Jungers" userId="S::nicolle.jungers@foundationforlps.onmicrosoft.com::7debecad-5587-419e-b759-0625870a2958" providerId="AD" clId="Web-{CA9F87F3-CD2B-4E6A-B036-8463247AFFBF}"/>
    <pc:docChg chg="modSld">
      <pc:chgData name="Nicolle Jungers" userId="S::nicolle.jungers@foundationforlps.onmicrosoft.com::7debecad-5587-419e-b759-0625870a2958" providerId="AD" clId="Web-{CA9F87F3-CD2B-4E6A-B036-8463247AFFBF}" dt="2021-12-13T22:06:12.429" v="11" actId="20577"/>
      <pc:docMkLst>
        <pc:docMk/>
      </pc:docMkLst>
      <pc:sldChg chg="modSp">
        <pc:chgData name="Nicolle Jungers" userId="S::nicolle.jungers@foundationforlps.onmicrosoft.com::7debecad-5587-419e-b759-0625870a2958" providerId="AD" clId="Web-{CA9F87F3-CD2B-4E6A-B036-8463247AFFBF}" dt="2021-12-13T22:06:12.429" v="11" actId="20577"/>
        <pc:sldMkLst>
          <pc:docMk/>
          <pc:sldMk cId="2628836025" sldId="280"/>
        </pc:sldMkLst>
        <pc:spChg chg="mod">
          <ac:chgData name="Nicolle Jungers" userId="S::nicolle.jungers@foundationforlps.onmicrosoft.com::7debecad-5587-419e-b759-0625870a2958" providerId="AD" clId="Web-{CA9F87F3-CD2B-4E6A-B036-8463247AFFBF}" dt="2021-12-13T22:06:12.429" v="11" actId="20577"/>
          <ac:spMkLst>
            <pc:docMk/>
            <pc:sldMk cId="2628836025" sldId="280"/>
            <ac:spMk id="3" creationId="{532679DC-156F-544A-B653-4C5FD8AEB7FC}"/>
          </ac:spMkLst>
        </pc:spChg>
      </pc:sldChg>
      <pc:sldChg chg="modSp">
        <pc:chgData name="Nicolle Jungers" userId="S::nicolle.jungers@foundationforlps.onmicrosoft.com::7debecad-5587-419e-b759-0625870a2958" providerId="AD" clId="Web-{CA9F87F3-CD2B-4E6A-B036-8463247AFFBF}" dt="2021-12-13T22:05:43.114" v="3" actId="20577"/>
        <pc:sldMkLst>
          <pc:docMk/>
          <pc:sldMk cId="22612874" sldId="287"/>
        </pc:sldMkLst>
        <pc:spChg chg="mod">
          <ac:chgData name="Nicolle Jungers" userId="S::nicolle.jungers@foundationforlps.onmicrosoft.com::7debecad-5587-419e-b759-0625870a2958" providerId="AD" clId="Web-{CA9F87F3-CD2B-4E6A-B036-8463247AFFBF}" dt="2021-12-13T22:05:43.114" v="3" actId="20577"/>
          <ac:spMkLst>
            <pc:docMk/>
            <pc:sldMk cId="22612874" sldId="287"/>
            <ac:spMk id="3" creationId="{532679DC-156F-544A-B653-4C5FD8AEB7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C463E6-76A7-4441-933F-E00CD1D1C466}"/>
              </a:ext>
            </a:extLst>
          </p:cNvPr>
          <p:cNvCxnSpPr/>
          <p:nvPr userDrawn="1"/>
        </p:nvCxnSpPr>
        <p:spPr>
          <a:xfrm>
            <a:off x="0" y="512956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13ACD7-8AA9-254B-9803-0103F2992435}"/>
              </a:ext>
            </a:extLst>
          </p:cNvPr>
          <p:cNvCxnSpPr/>
          <p:nvPr userDrawn="1"/>
        </p:nvCxnSpPr>
        <p:spPr>
          <a:xfrm>
            <a:off x="0" y="1048214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BBF3CC-0291-624A-928F-BB66014B644C}"/>
              </a:ext>
            </a:extLst>
          </p:cNvPr>
          <p:cNvCxnSpPr/>
          <p:nvPr userDrawn="1"/>
        </p:nvCxnSpPr>
        <p:spPr>
          <a:xfrm>
            <a:off x="0" y="1561171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4F2EA6-5ED7-DE49-B2F7-B65FC929F340}"/>
              </a:ext>
            </a:extLst>
          </p:cNvPr>
          <p:cNvCxnSpPr/>
          <p:nvPr userDrawn="1"/>
        </p:nvCxnSpPr>
        <p:spPr>
          <a:xfrm>
            <a:off x="0" y="2096429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6652CF-A7E1-9445-8DBC-921181F77467}"/>
              </a:ext>
            </a:extLst>
          </p:cNvPr>
          <p:cNvCxnSpPr/>
          <p:nvPr userDrawn="1"/>
        </p:nvCxnSpPr>
        <p:spPr>
          <a:xfrm>
            <a:off x="0" y="2609385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8CB41-BFFF-C644-8C52-68675CA33B3A}"/>
              </a:ext>
            </a:extLst>
          </p:cNvPr>
          <p:cNvCxnSpPr/>
          <p:nvPr userDrawn="1"/>
        </p:nvCxnSpPr>
        <p:spPr>
          <a:xfrm>
            <a:off x="0" y="3144643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12C161-C38E-834A-8F74-77842696754C}"/>
              </a:ext>
            </a:extLst>
          </p:cNvPr>
          <p:cNvCxnSpPr/>
          <p:nvPr userDrawn="1"/>
        </p:nvCxnSpPr>
        <p:spPr>
          <a:xfrm>
            <a:off x="0" y="3657600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6C40A1-7834-D24A-964D-AA0E2B0D0FAF}"/>
              </a:ext>
            </a:extLst>
          </p:cNvPr>
          <p:cNvCxnSpPr/>
          <p:nvPr userDrawn="1"/>
        </p:nvCxnSpPr>
        <p:spPr>
          <a:xfrm>
            <a:off x="0" y="4192858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27497-B998-6148-8F24-9854C033B93D}"/>
              </a:ext>
            </a:extLst>
          </p:cNvPr>
          <p:cNvCxnSpPr/>
          <p:nvPr userDrawn="1"/>
        </p:nvCxnSpPr>
        <p:spPr>
          <a:xfrm>
            <a:off x="0" y="4683512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059F26-F9EF-104B-9307-74BF31E512C7}"/>
              </a:ext>
            </a:extLst>
          </p:cNvPr>
          <p:cNvCxnSpPr/>
          <p:nvPr userDrawn="1"/>
        </p:nvCxnSpPr>
        <p:spPr>
          <a:xfrm>
            <a:off x="0" y="5218770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939F3F-33A5-8C43-9E62-46DA20DF1135}"/>
              </a:ext>
            </a:extLst>
          </p:cNvPr>
          <p:cNvCxnSpPr/>
          <p:nvPr userDrawn="1"/>
        </p:nvCxnSpPr>
        <p:spPr>
          <a:xfrm>
            <a:off x="0" y="5731727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2F1E29-3CC5-6249-947A-4BBF01F26EAB}"/>
              </a:ext>
            </a:extLst>
          </p:cNvPr>
          <p:cNvCxnSpPr/>
          <p:nvPr userDrawn="1"/>
        </p:nvCxnSpPr>
        <p:spPr>
          <a:xfrm>
            <a:off x="0" y="6266985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4EADC2B-30E8-AD45-A1DF-4F33763F0CD6}"/>
              </a:ext>
            </a:extLst>
          </p:cNvPr>
          <p:cNvSpPr/>
          <p:nvPr userDrawn="1"/>
        </p:nvSpPr>
        <p:spPr bwMode="auto">
          <a:xfrm>
            <a:off x="0" y="5729747"/>
            <a:ext cx="12199434" cy="1128253"/>
          </a:xfrm>
          <a:custGeom>
            <a:avLst/>
            <a:gdLst>
              <a:gd name="connsiteX0" fmla="*/ 0 w 12192000"/>
              <a:gd name="connsiteY0" fmla="*/ 0 h 799171"/>
              <a:gd name="connsiteX1" fmla="*/ 12192000 w 12192000"/>
              <a:gd name="connsiteY1" fmla="*/ 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192000"/>
              <a:gd name="connsiteY0" fmla="*/ 0 h 799171"/>
              <a:gd name="connsiteX1" fmla="*/ 12154829 w 12192000"/>
              <a:gd name="connsiteY1" fmla="*/ 52039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206868"/>
              <a:gd name="connsiteY0" fmla="*/ 0 h 799171"/>
              <a:gd name="connsiteX1" fmla="*/ 12206868 w 12206868"/>
              <a:gd name="connsiteY1" fmla="*/ 475785 h 799171"/>
              <a:gd name="connsiteX2" fmla="*/ 12192000 w 12206868"/>
              <a:gd name="connsiteY2" fmla="*/ 799171 h 799171"/>
              <a:gd name="connsiteX3" fmla="*/ 0 w 12206868"/>
              <a:gd name="connsiteY3" fmla="*/ 799171 h 799171"/>
              <a:gd name="connsiteX4" fmla="*/ 0 w 12206868"/>
              <a:gd name="connsiteY4" fmla="*/ 0 h 799171"/>
              <a:gd name="connsiteX0" fmla="*/ 0 w 12199434"/>
              <a:gd name="connsiteY0" fmla="*/ 0 h 799171"/>
              <a:gd name="connsiteX1" fmla="*/ 12199434 w 12199434"/>
              <a:gd name="connsiteY1" fmla="*/ 483219 h 799171"/>
              <a:gd name="connsiteX2" fmla="*/ 12192000 w 12199434"/>
              <a:gd name="connsiteY2" fmla="*/ 799171 h 799171"/>
              <a:gd name="connsiteX3" fmla="*/ 0 w 12199434"/>
              <a:gd name="connsiteY3" fmla="*/ 799171 h 799171"/>
              <a:gd name="connsiteX4" fmla="*/ 0 w 12199434"/>
              <a:gd name="connsiteY4" fmla="*/ 0 h 79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434" h="799171">
                <a:moveTo>
                  <a:pt x="0" y="0"/>
                </a:moveTo>
                <a:lnTo>
                  <a:pt x="12199434" y="483219"/>
                </a:lnTo>
                <a:lnTo>
                  <a:pt x="12192000" y="799171"/>
                </a:lnTo>
                <a:lnTo>
                  <a:pt x="0" y="799171"/>
                </a:lnTo>
                <a:lnTo>
                  <a:pt x="0" y="0"/>
                </a:lnTo>
                <a:close/>
              </a:path>
            </a:pathLst>
          </a:custGeom>
          <a:solidFill>
            <a:srgbClr val="6DB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664094B-8F7D-E747-B5D4-7F0C1268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" y="6057986"/>
            <a:ext cx="2244009" cy="60450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0C2DEFF-857E-B149-A021-954A27298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92" y="6229564"/>
            <a:ext cx="2050026" cy="340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6F83E3-B521-6347-B5E3-ECD49E05992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222522" y="6164825"/>
            <a:ext cx="0" cy="4571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8" descr="businesscard_icons_grey.ai">
            <a:extLst>
              <a:ext uri="{FF2B5EF4-FFF2-40B4-BE49-F238E27FC236}">
                <a16:creationId xmlns:a16="http://schemas.microsoft.com/office/drawing/2014/main" id="{28387E71-3A18-864D-8F11-9CDF17851F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77" y="-2629829"/>
            <a:ext cx="7966704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882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91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7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88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0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8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3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27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67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111E41-6207-3048-8C4D-5AD6AD11D741}"/>
              </a:ext>
            </a:extLst>
          </p:cNvPr>
          <p:cNvCxnSpPr/>
          <p:nvPr userDrawn="1"/>
        </p:nvCxnSpPr>
        <p:spPr>
          <a:xfrm>
            <a:off x="0" y="512956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A8E06E-9538-494C-AFAB-CCE28FFB6C64}"/>
              </a:ext>
            </a:extLst>
          </p:cNvPr>
          <p:cNvCxnSpPr/>
          <p:nvPr userDrawn="1"/>
        </p:nvCxnSpPr>
        <p:spPr>
          <a:xfrm>
            <a:off x="0" y="1048214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A8777A-1F98-2549-BD91-BD8C69579115}"/>
              </a:ext>
            </a:extLst>
          </p:cNvPr>
          <p:cNvCxnSpPr/>
          <p:nvPr userDrawn="1"/>
        </p:nvCxnSpPr>
        <p:spPr>
          <a:xfrm>
            <a:off x="0" y="1561171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F772E2-EAA4-CF4B-9C48-5F073F7DA2EC}"/>
              </a:ext>
            </a:extLst>
          </p:cNvPr>
          <p:cNvCxnSpPr/>
          <p:nvPr userDrawn="1"/>
        </p:nvCxnSpPr>
        <p:spPr>
          <a:xfrm>
            <a:off x="0" y="2096429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D7648-AE40-6E4C-91F1-5024E7CD75E4}"/>
              </a:ext>
            </a:extLst>
          </p:cNvPr>
          <p:cNvCxnSpPr/>
          <p:nvPr userDrawn="1"/>
        </p:nvCxnSpPr>
        <p:spPr>
          <a:xfrm>
            <a:off x="0" y="2609385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878CE-E85E-6448-A75B-9034884A9550}"/>
              </a:ext>
            </a:extLst>
          </p:cNvPr>
          <p:cNvCxnSpPr/>
          <p:nvPr userDrawn="1"/>
        </p:nvCxnSpPr>
        <p:spPr>
          <a:xfrm>
            <a:off x="0" y="3144643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B414B1-D6D5-9146-8130-8CC4F2E2F7F7}"/>
              </a:ext>
            </a:extLst>
          </p:cNvPr>
          <p:cNvCxnSpPr/>
          <p:nvPr userDrawn="1"/>
        </p:nvCxnSpPr>
        <p:spPr>
          <a:xfrm>
            <a:off x="0" y="3657600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F3911-8361-3C43-ADD8-4A13C3C5BE8C}"/>
              </a:ext>
            </a:extLst>
          </p:cNvPr>
          <p:cNvCxnSpPr/>
          <p:nvPr userDrawn="1"/>
        </p:nvCxnSpPr>
        <p:spPr>
          <a:xfrm>
            <a:off x="0" y="4192858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A3C7ED-A204-344A-BF9E-5DA26FBF2517}"/>
              </a:ext>
            </a:extLst>
          </p:cNvPr>
          <p:cNvCxnSpPr/>
          <p:nvPr userDrawn="1"/>
        </p:nvCxnSpPr>
        <p:spPr>
          <a:xfrm>
            <a:off x="0" y="4683512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F1143-4709-6A40-8252-964C59B4F739}"/>
              </a:ext>
            </a:extLst>
          </p:cNvPr>
          <p:cNvCxnSpPr/>
          <p:nvPr userDrawn="1"/>
        </p:nvCxnSpPr>
        <p:spPr>
          <a:xfrm>
            <a:off x="0" y="5218770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367692-DEBC-6840-8705-EB30C4C1BE86}"/>
              </a:ext>
            </a:extLst>
          </p:cNvPr>
          <p:cNvCxnSpPr/>
          <p:nvPr userDrawn="1"/>
        </p:nvCxnSpPr>
        <p:spPr>
          <a:xfrm>
            <a:off x="0" y="5731727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19974A-6F2D-A842-A434-B2F9BD2408DD}"/>
              </a:ext>
            </a:extLst>
          </p:cNvPr>
          <p:cNvCxnSpPr/>
          <p:nvPr userDrawn="1"/>
        </p:nvCxnSpPr>
        <p:spPr>
          <a:xfrm>
            <a:off x="0" y="6266985"/>
            <a:ext cx="12192000" cy="0"/>
          </a:xfrm>
          <a:prstGeom prst="line">
            <a:avLst/>
          </a:prstGeom>
          <a:ln w="254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BE90F70D-31A9-624C-9397-1061D6291887}"/>
              </a:ext>
            </a:extLst>
          </p:cNvPr>
          <p:cNvSpPr/>
          <p:nvPr userDrawn="1"/>
        </p:nvSpPr>
        <p:spPr bwMode="auto">
          <a:xfrm>
            <a:off x="0" y="5729747"/>
            <a:ext cx="12199434" cy="1128253"/>
          </a:xfrm>
          <a:custGeom>
            <a:avLst/>
            <a:gdLst>
              <a:gd name="connsiteX0" fmla="*/ 0 w 12192000"/>
              <a:gd name="connsiteY0" fmla="*/ 0 h 799171"/>
              <a:gd name="connsiteX1" fmla="*/ 12192000 w 12192000"/>
              <a:gd name="connsiteY1" fmla="*/ 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192000"/>
              <a:gd name="connsiteY0" fmla="*/ 0 h 799171"/>
              <a:gd name="connsiteX1" fmla="*/ 12154829 w 12192000"/>
              <a:gd name="connsiteY1" fmla="*/ 52039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206868"/>
              <a:gd name="connsiteY0" fmla="*/ 0 h 799171"/>
              <a:gd name="connsiteX1" fmla="*/ 12206868 w 12206868"/>
              <a:gd name="connsiteY1" fmla="*/ 475785 h 799171"/>
              <a:gd name="connsiteX2" fmla="*/ 12192000 w 12206868"/>
              <a:gd name="connsiteY2" fmla="*/ 799171 h 799171"/>
              <a:gd name="connsiteX3" fmla="*/ 0 w 12206868"/>
              <a:gd name="connsiteY3" fmla="*/ 799171 h 799171"/>
              <a:gd name="connsiteX4" fmla="*/ 0 w 12206868"/>
              <a:gd name="connsiteY4" fmla="*/ 0 h 799171"/>
              <a:gd name="connsiteX0" fmla="*/ 0 w 12199434"/>
              <a:gd name="connsiteY0" fmla="*/ 0 h 799171"/>
              <a:gd name="connsiteX1" fmla="*/ 12199434 w 12199434"/>
              <a:gd name="connsiteY1" fmla="*/ 483219 h 799171"/>
              <a:gd name="connsiteX2" fmla="*/ 12192000 w 12199434"/>
              <a:gd name="connsiteY2" fmla="*/ 799171 h 799171"/>
              <a:gd name="connsiteX3" fmla="*/ 0 w 12199434"/>
              <a:gd name="connsiteY3" fmla="*/ 799171 h 799171"/>
              <a:gd name="connsiteX4" fmla="*/ 0 w 12199434"/>
              <a:gd name="connsiteY4" fmla="*/ 0 h 79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434" h="799171">
                <a:moveTo>
                  <a:pt x="0" y="0"/>
                </a:moveTo>
                <a:lnTo>
                  <a:pt x="12199434" y="483219"/>
                </a:lnTo>
                <a:lnTo>
                  <a:pt x="12192000" y="799171"/>
                </a:lnTo>
                <a:lnTo>
                  <a:pt x="0" y="799171"/>
                </a:lnTo>
                <a:lnTo>
                  <a:pt x="0" y="0"/>
                </a:lnTo>
                <a:close/>
              </a:path>
            </a:pathLst>
          </a:custGeom>
          <a:solidFill>
            <a:srgbClr val="6DB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D334EEE-8ECF-ED47-A465-F2BA2A52B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" y="6057986"/>
            <a:ext cx="2244009" cy="60450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97C5665-1D37-864D-AA63-06DBA8FC6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92" y="6229564"/>
            <a:ext cx="2050026" cy="340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64D7A6-5723-1445-B5FF-672AA578B98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222522" y="6164825"/>
            <a:ext cx="0" cy="4571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8" descr="businesscard_icons_grey.ai">
            <a:extLst>
              <a:ext uri="{FF2B5EF4-FFF2-40B4-BE49-F238E27FC236}">
                <a16:creationId xmlns:a16="http://schemas.microsoft.com/office/drawing/2014/main" id="{424F81A8-2518-D340-B1DA-48B74119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77" y="-2629829"/>
            <a:ext cx="7966704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882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C2DCF7EB-ADEF-6F4C-89DC-145B4E4573AA}"/>
              </a:ext>
            </a:extLst>
          </p:cNvPr>
          <p:cNvSpPr/>
          <p:nvPr userDrawn="1"/>
        </p:nvSpPr>
        <p:spPr bwMode="auto">
          <a:xfrm>
            <a:off x="0" y="5729747"/>
            <a:ext cx="12199434" cy="1128253"/>
          </a:xfrm>
          <a:custGeom>
            <a:avLst/>
            <a:gdLst>
              <a:gd name="connsiteX0" fmla="*/ 0 w 12192000"/>
              <a:gd name="connsiteY0" fmla="*/ 0 h 799171"/>
              <a:gd name="connsiteX1" fmla="*/ 12192000 w 12192000"/>
              <a:gd name="connsiteY1" fmla="*/ 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192000"/>
              <a:gd name="connsiteY0" fmla="*/ 0 h 799171"/>
              <a:gd name="connsiteX1" fmla="*/ 12154829 w 12192000"/>
              <a:gd name="connsiteY1" fmla="*/ 52039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206868"/>
              <a:gd name="connsiteY0" fmla="*/ 0 h 799171"/>
              <a:gd name="connsiteX1" fmla="*/ 12206868 w 12206868"/>
              <a:gd name="connsiteY1" fmla="*/ 475785 h 799171"/>
              <a:gd name="connsiteX2" fmla="*/ 12192000 w 12206868"/>
              <a:gd name="connsiteY2" fmla="*/ 799171 h 799171"/>
              <a:gd name="connsiteX3" fmla="*/ 0 w 12206868"/>
              <a:gd name="connsiteY3" fmla="*/ 799171 h 799171"/>
              <a:gd name="connsiteX4" fmla="*/ 0 w 12206868"/>
              <a:gd name="connsiteY4" fmla="*/ 0 h 799171"/>
              <a:gd name="connsiteX0" fmla="*/ 0 w 12199434"/>
              <a:gd name="connsiteY0" fmla="*/ 0 h 799171"/>
              <a:gd name="connsiteX1" fmla="*/ 12199434 w 12199434"/>
              <a:gd name="connsiteY1" fmla="*/ 483219 h 799171"/>
              <a:gd name="connsiteX2" fmla="*/ 12192000 w 12199434"/>
              <a:gd name="connsiteY2" fmla="*/ 799171 h 799171"/>
              <a:gd name="connsiteX3" fmla="*/ 0 w 12199434"/>
              <a:gd name="connsiteY3" fmla="*/ 799171 h 799171"/>
              <a:gd name="connsiteX4" fmla="*/ 0 w 12199434"/>
              <a:gd name="connsiteY4" fmla="*/ 0 h 79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434" h="799171">
                <a:moveTo>
                  <a:pt x="0" y="0"/>
                </a:moveTo>
                <a:lnTo>
                  <a:pt x="12199434" y="483219"/>
                </a:lnTo>
                <a:lnTo>
                  <a:pt x="12192000" y="799171"/>
                </a:lnTo>
                <a:lnTo>
                  <a:pt x="0" y="799171"/>
                </a:lnTo>
                <a:lnTo>
                  <a:pt x="0" y="0"/>
                </a:lnTo>
                <a:close/>
              </a:path>
            </a:pathLst>
          </a:custGeom>
          <a:solidFill>
            <a:srgbClr val="6DB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F9063AC1-7997-0342-8E15-B3C602FC5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" y="6057986"/>
            <a:ext cx="2244009" cy="60450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5D34A908-4E9B-F94F-8220-8E36BE4DA9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92" y="6229564"/>
            <a:ext cx="2050026" cy="340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C438B3-9A63-D14C-BDAF-416EFA0FCC1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222522" y="6164825"/>
            <a:ext cx="0" cy="4571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8" descr="businesscard_icons_grey.ai">
            <a:extLst>
              <a:ext uri="{FF2B5EF4-FFF2-40B4-BE49-F238E27FC236}">
                <a16:creationId xmlns:a16="http://schemas.microsoft.com/office/drawing/2014/main" id="{997BE462-EC3A-1846-8E12-5FF929E5AE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77" y="-2629829"/>
            <a:ext cx="7966704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882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0F90CE-D0D0-F741-B91F-28973CA806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B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FC49F2A1-7593-4A4B-98B9-F2AA3533B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2C010B6-D0DD-B746-B68F-A26053CC4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9" y="1108718"/>
            <a:ext cx="3028541" cy="8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DBF77-4022-A449-8E86-28C30B3793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47ED2FF7-9E67-1149-847C-D164D569A0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107B338-334E-E344-843A-8BC8B23A5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9" y="1108718"/>
            <a:ext cx="3028541" cy="8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689A4-C79A-4942-A35C-BD371092FB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A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A029ADC3-EB86-4747-8F7A-3BBBA6254E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3A53D56-D50D-6543-9C83-1069597365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9" y="1108718"/>
            <a:ext cx="3028541" cy="8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1C9F86-14FA-E441-AA8C-949DCB6282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1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D2B8F7EE-5186-AD4A-95D1-1DCD3ADAC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43690E0-6012-D343-B8D8-67D20FC44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9" y="1108718"/>
            <a:ext cx="3028541" cy="8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FAA9C4-9B8B-0E48-9870-6D5DAD7976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D19F7EDE-6EBD-C949-9043-0A0EFB774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0EB41F5-8E11-D049-900E-49A4C403ED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9" y="1108718"/>
            <a:ext cx="3028541" cy="8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AC9E120-9CC8-0F41-B939-FBEF5FCDE361}"/>
              </a:ext>
            </a:extLst>
          </p:cNvPr>
          <p:cNvSpPr/>
          <p:nvPr userDrawn="1"/>
        </p:nvSpPr>
        <p:spPr bwMode="auto">
          <a:xfrm>
            <a:off x="0" y="5749490"/>
            <a:ext cx="12199434" cy="1128253"/>
          </a:xfrm>
          <a:custGeom>
            <a:avLst/>
            <a:gdLst>
              <a:gd name="connsiteX0" fmla="*/ 0 w 12192000"/>
              <a:gd name="connsiteY0" fmla="*/ 0 h 799171"/>
              <a:gd name="connsiteX1" fmla="*/ 12192000 w 12192000"/>
              <a:gd name="connsiteY1" fmla="*/ 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192000"/>
              <a:gd name="connsiteY0" fmla="*/ 0 h 799171"/>
              <a:gd name="connsiteX1" fmla="*/ 12154829 w 12192000"/>
              <a:gd name="connsiteY1" fmla="*/ 520390 h 799171"/>
              <a:gd name="connsiteX2" fmla="*/ 12192000 w 12192000"/>
              <a:gd name="connsiteY2" fmla="*/ 799171 h 799171"/>
              <a:gd name="connsiteX3" fmla="*/ 0 w 12192000"/>
              <a:gd name="connsiteY3" fmla="*/ 799171 h 799171"/>
              <a:gd name="connsiteX4" fmla="*/ 0 w 12192000"/>
              <a:gd name="connsiteY4" fmla="*/ 0 h 799171"/>
              <a:gd name="connsiteX0" fmla="*/ 0 w 12206868"/>
              <a:gd name="connsiteY0" fmla="*/ 0 h 799171"/>
              <a:gd name="connsiteX1" fmla="*/ 12206868 w 12206868"/>
              <a:gd name="connsiteY1" fmla="*/ 475785 h 799171"/>
              <a:gd name="connsiteX2" fmla="*/ 12192000 w 12206868"/>
              <a:gd name="connsiteY2" fmla="*/ 799171 h 799171"/>
              <a:gd name="connsiteX3" fmla="*/ 0 w 12206868"/>
              <a:gd name="connsiteY3" fmla="*/ 799171 h 799171"/>
              <a:gd name="connsiteX4" fmla="*/ 0 w 12206868"/>
              <a:gd name="connsiteY4" fmla="*/ 0 h 799171"/>
              <a:gd name="connsiteX0" fmla="*/ 0 w 12199434"/>
              <a:gd name="connsiteY0" fmla="*/ 0 h 799171"/>
              <a:gd name="connsiteX1" fmla="*/ 12199434 w 12199434"/>
              <a:gd name="connsiteY1" fmla="*/ 483219 h 799171"/>
              <a:gd name="connsiteX2" fmla="*/ 12192000 w 12199434"/>
              <a:gd name="connsiteY2" fmla="*/ 799171 h 799171"/>
              <a:gd name="connsiteX3" fmla="*/ 0 w 12199434"/>
              <a:gd name="connsiteY3" fmla="*/ 799171 h 799171"/>
              <a:gd name="connsiteX4" fmla="*/ 0 w 12199434"/>
              <a:gd name="connsiteY4" fmla="*/ 0 h 79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434" h="799171">
                <a:moveTo>
                  <a:pt x="0" y="0"/>
                </a:moveTo>
                <a:lnTo>
                  <a:pt x="12199434" y="483219"/>
                </a:lnTo>
                <a:lnTo>
                  <a:pt x="12192000" y="799171"/>
                </a:lnTo>
                <a:lnTo>
                  <a:pt x="0" y="799171"/>
                </a:lnTo>
                <a:lnTo>
                  <a:pt x="0" y="0"/>
                </a:lnTo>
                <a:close/>
              </a:path>
            </a:pathLst>
          </a:custGeom>
          <a:solidFill>
            <a:srgbClr val="6DB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204AB44-3AC4-BA40-95A9-C1C0DE9C8E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" y="6077729"/>
            <a:ext cx="2244009" cy="60450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C71EEF8-CD3D-9B45-9733-070080B6C8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92" y="6249307"/>
            <a:ext cx="2050026" cy="3407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6D50D2-133B-3A4C-9D41-079D8FB7F9D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222522" y="6184568"/>
            <a:ext cx="0" cy="4571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9C76356-2C12-FC49-890D-0B3469A150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hyperlink" Target="http://chrome-extension:/efaidnbmnnnibpcajpcglclefindmkaj/viewer.html?pdfurl=https%3A%2F%2Fwww.lps.org%2Fapps%2Fforms%2Fassets%2FST0025-Transcript%2520Request.pdf&amp;clen=123481&amp;chunk=tr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undationforlps.org/get-assistance/students/scholarships/abou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22C2616E-4A3E-1644-806F-2ADBDFAAE8BA}"/>
              </a:ext>
            </a:extLst>
          </p:cNvPr>
          <p:cNvSpPr txBox="1">
            <a:spLocks/>
          </p:cNvSpPr>
          <p:nvPr/>
        </p:nvSpPr>
        <p:spPr bwMode="auto">
          <a:xfrm>
            <a:off x="0" y="2506134"/>
            <a:ext cx="12192000" cy="7192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5400" kern="0" dirty="0">
                <a:solidFill>
                  <a:srgbClr val="6DB062"/>
                </a:solidFill>
                <a:latin typeface="Helvetica"/>
                <a:cs typeface="Helvetica"/>
              </a:rPr>
              <a:t>Scholarship Webinar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EE90E4B8-AD1A-C945-B761-B6211DF9B062}"/>
              </a:ext>
            </a:extLst>
          </p:cNvPr>
          <p:cNvSpPr txBox="1">
            <a:spLocks/>
          </p:cNvSpPr>
          <p:nvPr/>
        </p:nvSpPr>
        <p:spPr bwMode="auto">
          <a:xfrm>
            <a:off x="0" y="3313802"/>
            <a:ext cx="12191999" cy="10593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0" kern="0" dirty="0">
                <a:solidFill>
                  <a:srgbClr val="555659"/>
                </a:solidFill>
                <a:latin typeface="Helvetica"/>
                <a:cs typeface="Helvetica"/>
              </a:rPr>
              <a:t>Monday December 13, 6:00 PM</a:t>
            </a:r>
            <a:endParaRPr lang="en-US" b="0" kern="0" dirty="0">
              <a:solidFill>
                <a:srgbClr val="55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1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Getting Started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3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Getting Started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Applications you will see when you get started 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Scholarships are in the handbook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Save Often 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Sections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Personal Information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Financial Information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Academic Information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Letters of Recommendation </a:t>
            </a:r>
            <a:endParaRPr lang="en-US" dirty="0">
              <a:solidFill>
                <a:srgbClr val="55565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6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Helpful Tips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Helpful Tips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The Handbook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Scholarship listings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How to make your application stand out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Documents needed to apply 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Letter of Recommendation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Need 2 recommendations 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Ask now and follow up to make sure they got the email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Provide them your resume </a:t>
            </a:r>
          </a:p>
        </p:txBody>
      </p:sp>
    </p:spTree>
    <p:extLst>
      <p:ext uri="{BB962C8B-B14F-4D97-AF65-F5344CB8AC3E}">
        <p14:creationId xmlns:p14="http://schemas.microsoft.com/office/powerpoint/2010/main" val="124919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Helpful Tips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Transcript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/>
                <a:ea typeface="MS PGothic"/>
                <a:cs typeface="Helvetica"/>
              </a:rPr>
              <a:t>LPS.org: </a:t>
            </a:r>
            <a:r>
              <a:rPr lang="en-US" dirty="0">
                <a:latin typeface="Helvetica"/>
                <a:ea typeface="MS PGothic"/>
                <a:cs typeface="Helvetica"/>
                <a:hlinkClick r:id="rId2"/>
              </a:rPr>
              <a:t>Request Transcript</a:t>
            </a:r>
            <a:r>
              <a:rPr lang="en-US" dirty="0">
                <a:latin typeface="Helvetica"/>
                <a:ea typeface="MS PGothic"/>
                <a:cs typeface="Helvetica"/>
              </a:rPr>
              <a:t>  </a:t>
            </a:r>
            <a:endParaRPr lang="en-US" dirty="0">
              <a:latin typeface="Helvetica" pitchFamily="2" charset="0"/>
              <a:ea typeface="MS PGothic"/>
            </a:endParaRP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January 11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Financial Aid Questions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FASFA: </a:t>
            </a:r>
            <a:r>
              <a:rPr lang="en-US" dirty="0">
                <a:latin typeface="Helvetica" pitchFamily="2" charset="0"/>
                <a:ea typeface="MS PGothic"/>
                <a:hlinkClick r:id="rId3"/>
              </a:rPr>
              <a:t>https://studentaid.gov/h/apply-for-aid/fafsa</a:t>
            </a:r>
            <a:endParaRPr lang="en-US" dirty="0">
              <a:latin typeface="Helvetica" pitchFamily="2" charset="0"/>
              <a:ea typeface="MS PGothic"/>
            </a:endParaRPr>
          </a:p>
          <a:p>
            <a:pPr lvl="1">
              <a:buClr>
                <a:srgbClr val="6DB062"/>
              </a:buClr>
            </a:pPr>
            <a:endParaRPr lang="en-US" dirty="0">
              <a:latin typeface="Helvetica" pitchFamily="2" charset="0"/>
              <a:ea typeface="MS PGothic"/>
            </a:endParaRPr>
          </a:p>
          <a:p>
            <a:pPr lvl="1">
              <a:buClr>
                <a:srgbClr val="6DB062"/>
              </a:buClr>
            </a:pPr>
            <a:endParaRPr lang="en-US" dirty="0">
              <a:latin typeface="Helvetica" pitchFamily="2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1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Helpful Tips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Writing Essays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Figure out which essays you will need to write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Essays all applicants need to write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Additional essays applicants may need to write 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Write in a separate document, then paste into app</a:t>
            </a:r>
          </a:p>
        </p:txBody>
      </p:sp>
    </p:spTree>
    <p:extLst>
      <p:ext uri="{BB962C8B-B14F-4D97-AF65-F5344CB8AC3E}">
        <p14:creationId xmlns:p14="http://schemas.microsoft.com/office/powerpoint/2010/main" val="359824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Submitting </a:t>
            </a:r>
          </a:p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Your Application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9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Submitting Your Application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Every section must be complete and state 100% 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The letters of recommendation must be submitted on your behalf before you can submit and do a final review of your application 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Scholarship application closes February 14, 11:59 am </a:t>
            </a:r>
            <a:endParaRPr lang="en-US" dirty="0">
              <a:solidFill>
                <a:srgbClr val="55565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0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Selection </a:t>
            </a:r>
          </a:p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&amp; Notification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Selection &amp; Notification Processes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Selection Process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Each scholarship then goes through a selection process: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School committees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/>
                <a:ea typeface="MS PGothic"/>
                <a:cs typeface="Helvetica"/>
              </a:rPr>
              <a:t>Donor family members</a:t>
            </a:r>
            <a:endParaRPr lang="en-US" dirty="0">
              <a:latin typeface="Helvetica" pitchFamily="2" charset="0"/>
              <a:ea typeface="MS PGothic"/>
              <a:cs typeface="Helvetica"/>
            </a:endParaRP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Community members</a:t>
            </a:r>
            <a:endParaRPr lang="en-US" dirty="0">
              <a:solidFill>
                <a:srgbClr val="55565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Welcome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Where to Go for Help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4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Where to Go for Help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The Handbook   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Community Force </a:t>
            </a:r>
          </a:p>
          <a:p>
            <a:pPr>
              <a:buClr>
                <a:srgbClr val="6DB062"/>
              </a:buClr>
            </a:pPr>
            <a:r>
              <a:rPr lang="en-US" dirty="0" err="1">
                <a:latin typeface="Helvetica" pitchFamily="2" charset="0"/>
                <a:ea typeface="MS PGothic"/>
              </a:rPr>
              <a:t>Scholarships@FoundationforLPS.org</a:t>
            </a:r>
            <a:r>
              <a:rPr lang="en-US" dirty="0">
                <a:latin typeface="Helvetica" pitchFamily="2" charset="0"/>
                <a:ea typeface="MS PGothic"/>
              </a:rPr>
              <a:t> </a:t>
            </a:r>
            <a:endParaRPr lang="en-US" dirty="0">
              <a:solidFill>
                <a:srgbClr val="55565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4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Questions &amp; Answers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2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E3621B-0B29-DF44-8D9B-7D43179A2A12}"/>
              </a:ext>
            </a:extLst>
          </p:cNvPr>
          <p:cNvSpPr txBox="1">
            <a:spLocks/>
          </p:cNvSpPr>
          <p:nvPr/>
        </p:nvSpPr>
        <p:spPr bwMode="auto">
          <a:xfrm>
            <a:off x="2527392" y="25146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DA946"/>
                </a:solidFill>
                <a:latin typeface="Helvetica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</a:rPr>
              <a:t>Connect With 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42B7A-FEAA-E142-9CAE-065A9FCE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93" y="3316576"/>
            <a:ext cx="1051376" cy="841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93C2C-2377-C84E-9CE8-ECE3CBC91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67" y="3311017"/>
            <a:ext cx="1081214" cy="865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E8711-510B-844C-9410-506BFEA2F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85" y="2033938"/>
            <a:ext cx="2606710" cy="3373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089291-EA38-8A4A-9FA5-68473C45D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098" y="3287724"/>
            <a:ext cx="1081214" cy="8658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784EE-C3C0-1E47-BF72-BCBB86F1A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196" y="3264431"/>
            <a:ext cx="1139390" cy="9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Welcome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Scholarship Timeline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About the Application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Logging On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Getting Started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Helpful Tips</a:t>
            </a:r>
          </a:p>
          <a:p>
            <a:pPr>
              <a:buClr>
                <a:srgbClr val="6DB062"/>
              </a:buClr>
            </a:pPr>
            <a:endParaRPr lang="en-US" dirty="0">
              <a:latin typeface="Helvetica" pitchFamily="2" charset="0"/>
              <a:ea typeface="MS PGothic"/>
            </a:endParaRPr>
          </a:p>
          <a:p>
            <a:pPr>
              <a:buClr>
                <a:srgbClr val="6DB062"/>
              </a:buClr>
            </a:pPr>
            <a:endParaRPr lang="en-US" dirty="0">
              <a:latin typeface="Helvetica" pitchFamily="2" charset="0"/>
              <a:ea typeface="MS PGothic"/>
            </a:endParaRP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Submitting an Application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Selection Process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Notification Process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Where to Go for Help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Q&amp;A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55565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Timeline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Timeline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Open Date: Monday, December 6 at noon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Close Date: Monday, February 14 at noon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Selection Period: March &amp; April</a:t>
            </a:r>
          </a:p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Notification Period: April &amp; May</a:t>
            </a:r>
            <a:endParaRPr lang="en-US" dirty="0">
              <a:solidFill>
                <a:srgbClr val="55565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About the Application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8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About the Application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Community Force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Scholarship Application Platform 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A one-to-many application</a:t>
            </a:r>
          </a:p>
          <a:p>
            <a:pPr lvl="1">
              <a:buClr>
                <a:srgbClr val="6DB062"/>
              </a:buClr>
            </a:pPr>
            <a:r>
              <a:rPr lang="en-US" dirty="0" err="1">
                <a:latin typeface="Helvetica" pitchFamily="2" charset="0"/>
                <a:ea typeface="MS PGothic"/>
              </a:rPr>
              <a:t>FoundationforLPS.org</a:t>
            </a:r>
            <a:r>
              <a:rPr lang="en-US" dirty="0">
                <a:latin typeface="Helvetica" pitchFamily="2" charset="0"/>
                <a:ea typeface="MS PGothic"/>
              </a:rPr>
              <a:t>/Scholarships</a:t>
            </a:r>
          </a:p>
        </p:txBody>
      </p:sp>
    </p:spTree>
    <p:extLst>
      <p:ext uri="{BB962C8B-B14F-4D97-AF65-F5344CB8AC3E}">
        <p14:creationId xmlns:p14="http://schemas.microsoft.com/office/powerpoint/2010/main" val="412492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48EA5C8-4772-7D4A-8FC8-2A4A19AB9699}"/>
              </a:ext>
            </a:extLst>
          </p:cNvPr>
          <p:cNvSpPr txBox="1">
            <a:spLocks/>
          </p:cNvSpPr>
          <p:nvPr/>
        </p:nvSpPr>
        <p:spPr bwMode="auto">
          <a:xfrm>
            <a:off x="0" y="2843561"/>
            <a:ext cx="12192000" cy="2118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8000" kern="0" dirty="0">
                <a:solidFill>
                  <a:schemeClr val="bg1"/>
                </a:solidFill>
                <a:latin typeface="Helvetica"/>
                <a:cs typeface="Helvetica"/>
              </a:rPr>
              <a:t>Logging On</a:t>
            </a:r>
            <a:endParaRPr lang="en-US" sz="8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7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C1B167-0B7E-F24D-A72E-6015ED297DDC}"/>
              </a:ext>
            </a:extLst>
          </p:cNvPr>
          <p:cNvSpPr txBox="1">
            <a:spLocks/>
          </p:cNvSpPr>
          <p:nvPr/>
        </p:nvSpPr>
        <p:spPr bwMode="auto">
          <a:xfrm>
            <a:off x="1273629" y="1113367"/>
            <a:ext cx="70104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7DA94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co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6DB062"/>
                </a:solidFill>
                <a:latin typeface="Helvetica"/>
                <a:cs typeface="Helvetica"/>
              </a:rPr>
              <a:t>Logging On</a:t>
            </a:r>
            <a:endParaRPr lang="en-US" kern="0" dirty="0">
              <a:solidFill>
                <a:srgbClr val="6DB0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9DC-156F-544A-B653-4C5FD8AEB7FC}"/>
              </a:ext>
            </a:extLst>
          </p:cNvPr>
          <p:cNvSpPr txBox="1">
            <a:spLocks/>
          </p:cNvSpPr>
          <p:nvPr/>
        </p:nvSpPr>
        <p:spPr>
          <a:xfrm>
            <a:off x="1273629" y="2134809"/>
            <a:ext cx="8733971" cy="371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DB062"/>
              </a:buClr>
            </a:pPr>
            <a:r>
              <a:rPr lang="en-US" dirty="0" err="1">
                <a:latin typeface="Helvetica" pitchFamily="2" charset="0"/>
                <a:ea typeface="MS PGothic"/>
                <a:hlinkClick r:id="rId2"/>
              </a:rPr>
              <a:t>FoundationforLPS.org</a:t>
            </a:r>
            <a:r>
              <a:rPr lang="en-US" dirty="0">
                <a:latin typeface="Helvetica" pitchFamily="2" charset="0"/>
                <a:ea typeface="MS PGothic"/>
                <a:hlinkClick r:id="rId2"/>
              </a:rPr>
              <a:t>/Scholarships</a:t>
            </a:r>
            <a:endParaRPr lang="en-US" dirty="0">
              <a:latin typeface="Helvetica" pitchFamily="2" charset="0"/>
              <a:ea typeface="MS PGothic"/>
            </a:endParaRP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Use your personal email address</a:t>
            </a:r>
          </a:p>
          <a:p>
            <a:pPr lvl="1">
              <a:buClr>
                <a:srgbClr val="6DB062"/>
              </a:buClr>
            </a:pPr>
            <a:r>
              <a:rPr lang="en-US" dirty="0">
                <a:latin typeface="Helvetica" pitchFamily="2" charset="0"/>
                <a:ea typeface="MS PGothic"/>
              </a:rPr>
              <a:t>Create a password</a:t>
            </a:r>
          </a:p>
        </p:txBody>
      </p:sp>
    </p:spTree>
    <p:extLst>
      <p:ext uri="{BB962C8B-B14F-4D97-AF65-F5344CB8AC3E}">
        <p14:creationId xmlns:p14="http://schemas.microsoft.com/office/powerpoint/2010/main" val="35640614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Foundation 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5b2dbebf-6fd1-421e-811b-3bc8da4bc9f7">
      <Url xsi:nil="true"/>
      <Description xsi:nil="true"/>
    </HYPERLINK>
    <Date xmlns="5b2dbebf-6fd1-421e-811b-3bc8da4bc9f7">2020-04-23T12:05:34+00:00</Date>
    <Location xmlns="5b2dbebf-6fd1-421e-811b-3bc8da4bc9f7">
      <Url xsi:nil="true"/>
      <Description xsi:nil="true"/>
    </Location>
    <image xmlns="5b2dbebf-6fd1-421e-811b-3bc8da4bc9f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FB64D7809CE41976015A3EB506258" ma:contentTypeVersion="17" ma:contentTypeDescription="Create a new document." ma:contentTypeScope="" ma:versionID="f62bccd2173b883b4e4c79c0a3aa7fb3">
  <xsd:schema xmlns:xsd="http://www.w3.org/2001/XMLSchema" xmlns:xs="http://www.w3.org/2001/XMLSchema" xmlns:p="http://schemas.microsoft.com/office/2006/metadata/properties" xmlns:ns2="5b2dbebf-6fd1-421e-811b-3bc8da4bc9f7" xmlns:ns3="aaaa5a96-475f-4664-a7fe-35e211910e7e" targetNamespace="http://schemas.microsoft.com/office/2006/metadata/properties" ma:root="true" ma:fieldsID="718a8ac08002465aefe9b12944cf648b" ns2:_="" ns3:_="">
    <xsd:import namespace="5b2dbebf-6fd1-421e-811b-3bc8da4bc9f7"/>
    <xsd:import namespace="aaaa5a96-475f-4664-a7fe-35e211910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ocation" minOccurs="0"/>
                <xsd:element ref="ns2:HYPERLINK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ate" minOccurs="0"/>
                <xsd:element ref="ns2:MediaLengthInSecond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dbebf-6fd1-421e-811b-3bc8da4bc9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ocation" ma:index="16" nillable="true" ma:displayName="Location" ma:format="Hyperlink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" ma:index="17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2" nillable="true" ma:displayName="Date" ma:default="[today]" ma:format="DateOnly" ma:internalName="Date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image" ma:index="24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a5a96-475f-4664-a7fe-35e211910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EB0A5-F860-40C5-BF30-9C98D8F7A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AB6708-EAE9-4A7D-8F72-832E7F780DB7}">
  <ds:schemaRefs>
    <ds:schemaRef ds:uri="http://schemas.microsoft.com/office/2006/metadata/properties"/>
    <ds:schemaRef ds:uri="http://schemas.microsoft.com/office/infopath/2007/PartnerControls"/>
    <ds:schemaRef ds:uri="5b2dbebf-6fd1-421e-811b-3bc8da4bc9f7"/>
  </ds:schemaRefs>
</ds:datastoreItem>
</file>

<file path=customXml/itemProps3.xml><?xml version="1.0" encoding="utf-8"?>
<ds:datastoreItem xmlns:ds="http://schemas.openxmlformats.org/officeDocument/2006/customXml" ds:itemID="{8926A637-BD56-4D81-9FFA-083458AA2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2dbebf-6fd1-421e-811b-3bc8da4bc9f7"/>
    <ds:schemaRef ds:uri="aaaa5a96-475f-4664-a7fe-35e211910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331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Custom Design</vt:lpstr>
      <vt:lpstr>7_Custom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Kristie Weiberg</dc:creator>
  <cp:lastModifiedBy>Nia Nielsen</cp:lastModifiedBy>
  <cp:revision>14</cp:revision>
  <dcterms:created xsi:type="dcterms:W3CDTF">2020-02-14T14:24:36Z</dcterms:created>
  <dcterms:modified xsi:type="dcterms:W3CDTF">2021-12-13T22:06:13Z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0x01010081EFB64D7809CE41976015A3EB506258</vt:lpwstr>
  </property>
</Properties>
</file>